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7"/>
  </p:notesMasterIdLst>
  <p:sldIdLst>
    <p:sldId id="449" r:id="rId17"/>
    <p:sldId id="457" r:id="rId18"/>
    <p:sldId id="450" r:id="rId19"/>
    <p:sldId id="458" r:id="rId20"/>
    <p:sldId id="433" r:id="rId21"/>
    <p:sldId id="391" r:id="rId22"/>
    <p:sldId id="395" r:id="rId23"/>
    <p:sldId id="394" r:id="rId24"/>
    <p:sldId id="393" r:id="rId25"/>
    <p:sldId id="397" r:id="rId26"/>
    <p:sldId id="396" r:id="rId27"/>
    <p:sldId id="447" r:id="rId28"/>
    <p:sldId id="399" r:id="rId29"/>
    <p:sldId id="448" r:id="rId30"/>
    <p:sldId id="451" r:id="rId31"/>
    <p:sldId id="452" r:id="rId32"/>
    <p:sldId id="453" r:id="rId33"/>
    <p:sldId id="454" r:id="rId34"/>
    <p:sldId id="455" r:id="rId35"/>
    <p:sldId id="456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10/9/2013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10/9/2013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4114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km£nbpsS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oIcWw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F´msW¶v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AdnbpI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oIcW¯nse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H¶mas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IkvXhcmb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kw_Ôn¨v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Xncpk`bpsS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[\§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Adnhp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t\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Sp¶Xn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klmbn¡pw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]£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bv¡v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pIqeambn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Xocpam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sfSp¡m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Ên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cnioe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c­mas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¯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Imcyw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Picture 5" descr="conscienc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90800" y="4419601"/>
            <a:ext cx="4267200" cy="24384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304800"/>
            <a:ext cx="7924800" cy="4038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InkvXob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a\: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oIcWw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\¯n\pw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k`m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t_m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[\§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Ä¡pw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pkcn¨v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s¸Sp¯s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¸«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</a:p>
          <a:p>
            <a:pPr marL="514350" indent="-514350" algn="just">
              <a:buClr>
                <a:srgbClr val="002060"/>
              </a:buClr>
              <a:buFont typeface="+mj-lt"/>
              <a:buAutoNum type="arabicPeriod"/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icnbmb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Adnhp t\SWw: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am\pjnIhpw {InkvXobhpamb aqey§sf¡pdn¨v Adnhpw ]cnioe\hpw t\SWw. Hmtcm kmlNcy¯nepw \· Xn·Isf hnebncp¯phm³ th­ Adnhv AXp hgn \ap¡p e`n¡pw.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Picture 5" descr="65c068458b0233a117c5b3f632a5d5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1200" y="4302690"/>
            <a:ext cx="5181600" cy="25553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3429000"/>
          </a:xfrm>
        </p:spPr>
        <p:txBody>
          <a:bodyPr>
            <a:normAutofit/>
          </a:bodyPr>
          <a:lstStyle/>
          <a:p>
            <a:pPr marL="514350" indent="-514350" algn="just">
              <a:buClr>
                <a:srgbClr val="002060"/>
              </a:buClr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2.  	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kwib§Ä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ZpcoIcn¡Ww: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\·Xn·Isf¡pdn¨pÅ icnbmbn Adnhnsâ shfn¨¯nÂ thWw \mw Xocpam\§Ä FSp¡m³.kwib§Â Ds­¦nÂ Ah AIÁm³ \Ã ]pkvXI§Ä hmbn¡pItbm,Adnhpw hnthIhpapÅhtcmSv tNmZn¡pItbm sN¿Ww.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At¸mÄ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icnbmb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Hcp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Xocpam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\saSp¡m³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km[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6" name="Content Placeholder 3" descr="9b782d701ff04e102efcba30a933ec2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43200" y="3392130"/>
            <a:ext cx="4572000" cy="3465870"/>
          </a:xfrm>
          <a:prstGeom prst="rect">
            <a:avLst/>
          </a:prstGeom>
          <a:ln>
            <a:noFill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43000"/>
            <a:ext cx="8153400" cy="3352800"/>
          </a:xfrm>
        </p:spPr>
        <p:txBody>
          <a:bodyPr>
            <a:normAutofit lnSpcReduction="10000"/>
          </a:bodyPr>
          <a:lstStyle/>
          <a:p>
            <a:pPr marL="514350" indent="-514350" algn="just">
              <a:buClr>
                <a:srgbClr val="002060"/>
              </a:buClr>
              <a:buAutoNum type="arabicPeriod" startAt="3"/>
            </a:pP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a\</a:t>
            </a:r>
            <a:r>
              <a:rPr lang="en-AU" sz="3000" b="1" dirty="0" err="1" smtClean="0">
                <a:solidFill>
                  <a:srgbClr val="00B0F0"/>
                </a:solidFill>
                <a:latin typeface="ML-Aathira" pitchFamily="82" charset="0"/>
              </a:rPr>
              <a:t>ÊnsâkzmX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{´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yw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 smtClean="0">
                <a:solidFill>
                  <a:srgbClr val="00B0F0"/>
                </a:solidFill>
                <a:latin typeface="ML-Aathira" pitchFamily="82" charset="0"/>
              </a:rPr>
              <a:t>kwc£n¡Ww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:</a:t>
            </a:r>
          </a:p>
          <a:p>
            <a:pPr marL="514350" indent="-514350" algn="just">
              <a:buClr>
                <a:srgbClr val="002060"/>
              </a:buClr>
              <a:buAutoNum type="arabicPeriod" startAt="3"/>
            </a:pP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kzmX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{´yaps­¦nte a\k£nbpsS {]hÀ¯\w icnbmhq. Ah\hsâ kzmÀ°XbpsSbpw aÁpÅhcpsS AXncpIhnª kzm[o\¯nsâbpw ^eambn a\:km£nbpsS kzX{´yw \jvSs¸SmsX kq£n¡Ww.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F¦nÂ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Xta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tNmZ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pkcn¨v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{]hÀ¯n¡m³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ap¡v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km[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n¡q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indent="-514350" algn="just">
              <a:buFont typeface="+mj-lt"/>
              <a:buAutoNum type="arabicPeriod" startAt="4"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609600"/>
            <a:ext cx="7924800" cy="2895600"/>
          </a:xfrm>
        </p:spPr>
        <p:txBody>
          <a:bodyPr>
            <a:normAutofit lnSpcReduction="10000"/>
          </a:bodyPr>
          <a:lstStyle/>
          <a:p>
            <a:pPr marL="514350" indent="-514350" algn="just">
              <a:buClr>
                <a:srgbClr val="002060"/>
              </a:buClr>
              <a:buAutoNum type="arabicPeriod" startAt="4"/>
            </a:pP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]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cnip²mßmhnsâ klmbw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tXSWw</a:t>
            </a: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:</a:t>
            </a:r>
          </a:p>
          <a:p>
            <a:pPr marL="514350" indent="-514350" algn="just">
              <a:buClr>
                <a:srgbClr val="002060"/>
              </a:buClr>
              <a:buAutoNum type="arabicPeriod" startAt="4"/>
            </a:pPr>
            <a:r>
              <a:rPr lang="en-AU" sz="3000" b="1" dirty="0" smtClean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\·Xn·Isf Xncn¨dnbm\pw \· sXcsªSp¯v {]hÀ¯n¡m\pw ]cnip²mßmhnsâ iIvXn \ap¡v BhiyamWv. ]cnip²mßmhnsâ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\§Ä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klbn¡pw.AXn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]cnip²mßhnsâ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iIvXn¡mbn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\mw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mÀ°n¡Ww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marL="514350" indent="-514350" algn="just">
              <a:buFont typeface="+mj-lt"/>
              <a:buAutoNum type="arabicPeriod" startAt="4"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2050" name="Picture 2" descr="D:\web photo\class 7\283888330_71b4084e22_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0" y="3425723"/>
            <a:ext cx="3657600" cy="30217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\· </a:t>
            </a:r>
            <a:r>
              <a:rPr lang="en-US" sz="3000" b="1" dirty="0" err="1">
                <a:latin typeface="ML-Aathira" pitchFamily="82" charset="0"/>
              </a:rPr>
              <a:t>sN¿phm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· </a:t>
            </a:r>
            <a:r>
              <a:rPr lang="en-US" sz="3000" b="1" dirty="0" err="1">
                <a:latin typeface="ML-Aathira" pitchFamily="82" charset="0"/>
              </a:rPr>
              <a:t>Dt</a:t>
            </a:r>
            <a:r>
              <a:rPr lang="en-US" sz="3000" b="1" dirty="0">
                <a:latin typeface="ML-Aathira" pitchFamily="82" charset="0"/>
              </a:rPr>
              <a:t>]£</a:t>
            </a:r>
            <a:r>
              <a:rPr lang="en-US" sz="3000" b="1" dirty="0" err="1">
                <a:latin typeface="ML-Aathira" pitchFamily="82" charset="0"/>
              </a:rPr>
              <a:t>n¡phm</a:t>
            </a:r>
            <a:r>
              <a:rPr lang="en-US" sz="3000" b="1" dirty="0">
                <a:latin typeface="ML-Aathira" pitchFamily="82" charset="0"/>
              </a:rPr>
              <a:t>\pw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a\</a:t>
            </a:r>
            <a:r>
              <a:rPr lang="en-US" sz="3000" b="1" dirty="0" err="1">
                <a:latin typeface="ML-Aathira" pitchFamily="82" charset="0"/>
              </a:rPr>
              <a:t>xkm£nbneqsS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cn¸n¡p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a\</a:t>
            </a:r>
            <a:r>
              <a:rPr lang="en-US" sz="3000" b="1" dirty="0" err="1">
                <a:latin typeface="ML-Aathira" pitchFamily="82" charset="0"/>
              </a:rPr>
              <a:t>xkm£nbpsS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cWbv</a:t>
            </a:r>
            <a:r>
              <a:rPr lang="en-US" sz="3000" b="1" dirty="0">
                <a:latin typeface="ML-Aathira" pitchFamily="82" charset="0"/>
              </a:rPr>
              <a:t>¡\</a:t>
            </a:r>
            <a:r>
              <a:rPr lang="en-US" sz="3000" b="1" dirty="0" err="1">
                <a:latin typeface="ML-Aathira" pitchFamily="82" charset="0"/>
              </a:rPr>
              <a:t>pkcn¨p</a:t>
            </a:r>
            <a:r>
              <a:rPr lang="en-US" sz="3000" b="1" dirty="0">
                <a:latin typeface="ML-Aathira" pitchFamily="82" charset="0"/>
              </a:rPr>
              <a:t> Pohn¡phm³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057400" y="571411"/>
            <a:ext cx="6934200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800" b="1" dirty="0">
                <a:latin typeface="ML-Aathira" pitchFamily="82" charset="0"/>
              </a:rPr>
              <a:t>(</a:t>
            </a:r>
            <a:r>
              <a:rPr lang="en-AU" sz="2800" b="1" dirty="0" err="1">
                <a:latin typeface="ML-Aathira" pitchFamily="82" charset="0"/>
              </a:rPr>
              <a:t>h©n¸m«v</a:t>
            </a:r>
            <a:r>
              <a:rPr lang="en-AU" sz="2800" b="1" dirty="0">
                <a:latin typeface="ML-Aathira" pitchFamily="82" charset="0"/>
              </a:rPr>
              <a:t>)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Xn·ssIshSnªoSphm³, \·am{</a:t>
            </a:r>
            <a:r>
              <a:rPr lang="en-AU" sz="2800" b="1" dirty="0" err="1">
                <a:latin typeface="ML-Aathira" pitchFamily="82" charset="0"/>
              </a:rPr>
              <a:t>Xw</a:t>
            </a:r>
            <a:r>
              <a:rPr lang="en-AU" sz="2800" b="1" dirty="0">
                <a:latin typeface="ML-Aathira" pitchFamily="82" charset="0"/>
              </a:rPr>
              <a:t> sNbvXnSphm³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 err="1">
                <a:latin typeface="ML-Aathira" pitchFamily="82" charset="0"/>
              </a:rPr>
              <a:t>sNmÃoSp</a:t>
            </a:r>
            <a:r>
              <a:rPr lang="en-AU" sz="2800" b="1" dirty="0">
                <a:latin typeface="ML-Aathira" pitchFamily="82" charset="0"/>
              </a:rPr>
              <a:t>¶ </a:t>
            </a:r>
            <a:r>
              <a:rPr lang="en-AU" sz="2800" b="1" dirty="0" err="1">
                <a:latin typeface="ML-Aathira" pitchFamily="82" charset="0"/>
              </a:rPr>
              <a:t>B´cnI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 smtClean="0">
                <a:latin typeface="ML-Aathira" pitchFamily="82" charset="0"/>
              </a:rPr>
              <a:t>i_vZw</a:t>
            </a:r>
            <a:r>
              <a:rPr lang="en-AU" sz="2800" b="1" dirty="0" smtClean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tIÄ¸q</a:t>
            </a:r>
            <a:r>
              <a:rPr lang="en-AU" sz="2800" b="1" dirty="0">
                <a:latin typeface="ML-Aathira" pitchFamily="82" charset="0"/>
              </a:rPr>
              <a:t>\mw.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	</a:t>
            </a:r>
            <a:r>
              <a:rPr lang="en-AU" sz="2800" b="1" dirty="0" err="1">
                <a:latin typeface="ML-Aathira" pitchFamily="82" charset="0"/>
              </a:rPr>
              <a:t>ssZh¯nsâ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hN</a:t>
            </a: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hpw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Xncpk`m</a:t>
            </a:r>
            <a:r>
              <a:rPr lang="en-AU" sz="2800" b="1" dirty="0">
                <a:latin typeface="ML-Aathira" pitchFamily="82" charset="0"/>
              </a:rPr>
              <a:t> ]T\</a:t>
            </a:r>
            <a:r>
              <a:rPr lang="en-AU" sz="2800" b="1" dirty="0" err="1">
                <a:latin typeface="ML-Aathira" pitchFamily="82" charset="0"/>
              </a:rPr>
              <a:t>hpw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	a\:</a:t>
            </a:r>
            <a:r>
              <a:rPr lang="en-AU" sz="2800" b="1" dirty="0" err="1">
                <a:latin typeface="ML-Aathira" pitchFamily="82" charset="0"/>
              </a:rPr>
              <a:t>km£n¡SnkvYm</a:t>
            </a:r>
            <a:r>
              <a:rPr lang="en-AU" sz="2800" b="1" dirty="0">
                <a:latin typeface="ML-Aathira" pitchFamily="82" charset="0"/>
              </a:rPr>
              <a:t>\w {</a:t>
            </a:r>
            <a:r>
              <a:rPr lang="en-AU" sz="2800" b="1" dirty="0" err="1">
                <a:latin typeface="ML-Aathira" pitchFamily="82" charset="0"/>
              </a:rPr>
              <a:t>InkvXpinjyÀ¡v</a:t>
            </a:r>
            <a:r>
              <a:rPr lang="en-AU" sz="2800" b="1" dirty="0">
                <a:latin typeface="ML-Aathira" pitchFamily="82" charset="0"/>
              </a:rPr>
              <a:t>.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hnizmk¯n³ </a:t>
            </a:r>
            <a:r>
              <a:rPr lang="en-AU" sz="2800" b="1" dirty="0" err="1">
                <a:latin typeface="ML-Aathira" pitchFamily="82" charset="0"/>
              </a:rPr>
              <a:t>shfn</a:t>
            </a:r>
            <a:r>
              <a:rPr lang="en-AU" sz="2800" b="1" dirty="0">
                <a:latin typeface="ML-Aathira" pitchFamily="82" charset="0"/>
              </a:rPr>
              <a:t>¨¯</a:t>
            </a:r>
            <a:r>
              <a:rPr lang="en-AU" sz="2800" b="1" dirty="0" err="1">
                <a:latin typeface="ML-Aathira" pitchFamily="82" charset="0"/>
              </a:rPr>
              <a:t>nÂ</a:t>
            </a:r>
            <a:r>
              <a:rPr lang="en-AU" sz="2800" b="1" dirty="0">
                <a:latin typeface="ML-Aathira" pitchFamily="82" charset="0"/>
              </a:rPr>
              <a:t>, \·</a:t>
            </a:r>
            <a:r>
              <a:rPr lang="en-AU" sz="2800" b="1" dirty="0" err="1">
                <a:latin typeface="ML-Aathira" pitchFamily="82" charset="0"/>
              </a:rPr>
              <a:t>bv</a:t>
            </a:r>
            <a:r>
              <a:rPr lang="en-AU" sz="2800" b="1" dirty="0">
                <a:latin typeface="ML-Aathira" pitchFamily="82" charset="0"/>
              </a:rPr>
              <a:t>¡\</a:t>
            </a:r>
            <a:r>
              <a:rPr lang="en-AU" sz="2800" b="1" dirty="0" err="1">
                <a:latin typeface="ML-Aathira" pitchFamily="82" charset="0"/>
              </a:rPr>
              <a:t>pIqeambn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a\</a:t>
            </a:r>
            <a:r>
              <a:rPr lang="en-AU" sz="2800" b="1" dirty="0" err="1">
                <a:latin typeface="ML-Aathira" pitchFamily="82" charset="0"/>
              </a:rPr>
              <a:t>Êns</a:t>
            </a: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sacp¡pI</a:t>
            </a:r>
            <a:r>
              <a:rPr lang="en-AU" sz="2800" b="1" dirty="0">
                <a:latin typeface="ML-Aathira" pitchFamily="82" charset="0"/>
              </a:rPr>
              <a:t> \½psS [À½w.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	</a:t>
            </a:r>
            <a:r>
              <a:rPr lang="en-AU" sz="2800" b="1" dirty="0" err="1">
                <a:latin typeface="ML-Aathira" pitchFamily="82" charset="0"/>
              </a:rPr>
              <a:t>kzX</a:t>
            </a:r>
            <a:r>
              <a:rPr lang="en-AU" sz="2800" b="1" dirty="0">
                <a:latin typeface="ML-Aathira" pitchFamily="82" charset="0"/>
              </a:rPr>
              <a:t>{´</a:t>
            </a:r>
            <a:r>
              <a:rPr lang="en-AU" sz="2800" b="1" dirty="0" err="1">
                <a:latin typeface="ML-Aathira" pitchFamily="82" charset="0"/>
              </a:rPr>
              <a:t>amw</a:t>
            </a:r>
            <a:r>
              <a:rPr lang="en-AU" sz="2800" b="1" dirty="0">
                <a:latin typeface="ML-Aathira" pitchFamily="82" charset="0"/>
              </a:rPr>
              <a:t> a\</a:t>
            </a:r>
            <a:r>
              <a:rPr lang="en-AU" sz="2800" b="1" dirty="0" err="1">
                <a:latin typeface="ML-Aathira" pitchFamily="82" charset="0"/>
              </a:rPr>
              <a:t>tÊmsS</a:t>
            </a:r>
            <a:r>
              <a:rPr lang="en-AU" sz="2800" b="1" dirty="0">
                <a:latin typeface="ML-Aathira" pitchFamily="82" charset="0"/>
              </a:rPr>
              <a:t>, </a:t>
            </a:r>
            <a:r>
              <a:rPr lang="en-AU" sz="2800" b="1" dirty="0" err="1">
                <a:latin typeface="ML-Aathira" pitchFamily="82" charset="0"/>
              </a:rPr>
              <a:t>aqeyt_m</a:t>
            </a:r>
            <a:r>
              <a:rPr lang="en-AU" sz="2800" b="1" dirty="0">
                <a:latin typeface="ML-Aathira" pitchFamily="82" charset="0"/>
              </a:rPr>
              <a:t>[¯</a:t>
            </a:r>
            <a:r>
              <a:rPr lang="en-AU" sz="2800" b="1" dirty="0" err="1">
                <a:latin typeface="ML-Aathira" pitchFamily="82" charset="0"/>
              </a:rPr>
              <a:t>nIthmsS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	]</a:t>
            </a:r>
            <a:r>
              <a:rPr lang="en-AU" sz="2800" b="1" dirty="0" err="1">
                <a:latin typeface="ML-Aathira" pitchFamily="82" charset="0"/>
              </a:rPr>
              <a:t>mh</a:t>
            </a: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mß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iIvXnt</a:t>
            </a: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Sn</a:t>
            </a:r>
            <a:r>
              <a:rPr lang="en-AU" sz="2800" b="1" dirty="0">
                <a:latin typeface="ML-Aathira" pitchFamily="82" charset="0"/>
              </a:rPr>
              <a:t>, \· sNbvXnSm³.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 err="1">
                <a:latin typeface="ML-Aathira" pitchFamily="82" charset="0"/>
              </a:rPr>
              <a:t>D¯aamw</a:t>
            </a:r>
            <a:r>
              <a:rPr lang="en-AU" sz="2800" b="1" dirty="0">
                <a:latin typeface="ML-Aathira" pitchFamily="82" charset="0"/>
              </a:rPr>
              <a:t> a\:</a:t>
            </a:r>
            <a:r>
              <a:rPr lang="en-AU" sz="2800" b="1" dirty="0" err="1">
                <a:latin typeface="ML-Aathira" pitchFamily="82" charset="0"/>
              </a:rPr>
              <a:t>km£n</a:t>
            </a:r>
            <a:r>
              <a:rPr lang="en-AU" sz="2800" b="1" dirty="0">
                <a:latin typeface="ML-Aathira" pitchFamily="82" charset="0"/>
              </a:rPr>
              <a:t>, t\</a:t>
            </a:r>
            <a:r>
              <a:rPr lang="en-AU" sz="2800" b="1" dirty="0" err="1">
                <a:latin typeface="ML-Aathira" pitchFamily="82" charset="0"/>
              </a:rPr>
              <a:t>SoSpI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ssZha¡Ä</a:t>
            </a:r>
            <a:endParaRPr lang="en-US" sz="2800" b="1" dirty="0">
              <a:latin typeface="ML-Aathira" pitchFamily="82" charset="0"/>
            </a:endParaRPr>
          </a:p>
          <a:p>
            <a:pPr>
              <a:buNone/>
            </a:pPr>
            <a:r>
              <a:rPr lang="en-AU" sz="2800" b="1" dirty="0">
                <a:latin typeface="ML-Aathira" pitchFamily="82" charset="0"/>
              </a:rPr>
              <a:t>\</a:t>
            </a:r>
            <a:r>
              <a:rPr lang="en-AU" sz="2800" b="1" dirty="0" err="1">
                <a:latin typeface="ML-Aathira" pitchFamily="82" charset="0"/>
              </a:rPr>
              <a:t>nXy</a:t>
            </a:r>
            <a:r>
              <a:rPr lang="en-AU" sz="2800" b="1" dirty="0">
                <a:latin typeface="ML-Aathira" pitchFamily="82" charset="0"/>
              </a:rPr>
              <a:t> </a:t>
            </a:r>
            <a:r>
              <a:rPr lang="en-AU" sz="2800" b="1" dirty="0" err="1">
                <a:latin typeface="ML-Aathira" pitchFamily="82" charset="0"/>
              </a:rPr>
              <a:t>Pohhgntb</a:t>
            </a:r>
            <a:r>
              <a:rPr lang="en-AU" sz="2800" b="1" dirty="0">
                <a:latin typeface="ML-Aathira" pitchFamily="82" charset="0"/>
              </a:rPr>
              <a:t> \mw Ncn¨oSphm³.</a:t>
            </a:r>
            <a:endParaRPr lang="en-US" sz="2800" dirty="0">
              <a:latin typeface="ML-Indulekh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tdmam</a:t>
            </a:r>
            <a:r>
              <a:rPr lang="en-US" sz="4500" dirty="0">
                <a:latin typeface="ML-Aathira" pitchFamily="82" charset="0"/>
              </a:rPr>
              <a:t> .2:1þ16)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Clr>
                <a:srgbClr val="002060"/>
              </a:buClr>
            </a:pP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nÀae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km£ntbmSpIqsS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hnizmk¯nsâ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clkyw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kq£n¡p¶hcmIWw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AU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>
              <a:buClr>
                <a:srgbClr val="002060"/>
              </a:buClr>
            </a:pP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(1 </a:t>
            </a:r>
            <a:r>
              <a:rPr lang="en-AU" sz="3000" dirty="0" err="1">
                <a:solidFill>
                  <a:srgbClr val="00B0F0"/>
                </a:solidFill>
                <a:latin typeface="ML-Aathira" pitchFamily="82" charset="0"/>
              </a:rPr>
              <a:t>Xntam</a:t>
            </a:r>
            <a:r>
              <a:rPr lang="en-AU" sz="3000" dirty="0">
                <a:solidFill>
                  <a:srgbClr val="00B0F0"/>
                </a:solidFill>
                <a:latin typeface="ML-Aathira" pitchFamily="82" charset="0"/>
              </a:rPr>
              <a:t>. 3:9).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lvl="2" algn="ctr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a\:</a:t>
            </a:r>
            <a:r>
              <a:rPr lang="en-AU" sz="3000" b="1" dirty="0" err="1">
                <a:latin typeface="ML-Aathira" pitchFamily="82" charset="0"/>
              </a:rPr>
              <a:t>km£nbpsS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kzcw</a:t>
            </a:r>
            <a:r>
              <a:rPr lang="en-AU" sz="3000" b="1" dirty="0">
                <a:latin typeface="ML-Aathira" pitchFamily="82" charset="0"/>
              </a:rPr>
              <a:t> </a:t>
            </a:r>
            <a:r>
              <a:rPr lang="en-AU" sz="3000" b="1" dirty="0" err="1">
                <a:latin typeface="ML-Aathira" pitchFamily="82" charset="0"/>
              </a:rPr>
              <a:t>tI«v</a:t>
            </a:r>
            <a:r>
              <a:rPr lang="en-AU" sz="3000" b="1" dirty="0">
                <a:latin typeface="ML-Aathira" pitchFamily="82" charset="0"/>
              </a:rPr>
              <a:t> AX\</a:t>
            </a:r>
            <a:r>
              <a:rPr lang="en-AU" sz="3000" b="1" dirty="0" err="1">
                <a:latin typeface="ML-Aathira" pitchFamily="82" charset="0"/>
              </a:rPr>
              <a:t>pkcn¨v</a:t>
            </a:r>
            <a:r>
              <a:rPr lang="en-AU" sz="3000" b="1" dirty="0">
                <a:latin typeface="ML-Aathira" pitchFamily="82" charset="0"/>
              </a:rPr>
              <a:t> </a:t>
            </a:r>
          </a:p>
          <a:p>
            <a:pPr lvl="2" algn="ctr">
              <a:buClr>
                <a:srgbClr val="002060"/>
              </a:buClr>
            </a:pPr>
            <a:r>
              <a:rPr lang="en-AU" sz="3000" b="1" dirty="0">
                <a:latin typeface="ML-Aathira" pitchFamily="82" charset="0"/>
              </a:rPr>
              <a:t>Rm³ {]</a:t>
            </a:r>
            <a:r>
              <a:rPr lang="en-AU" sz="3000" b="1" dirty="0" err="1">
                <a:latin typeface="ML-Aathira" pitchFamily="82" charset="0"/>
              </a:rPr>
              <a:t>hÀ¯n¡pw</a:t>
            </a:r>
            <a:r>
              <a:rPr lang="en-AU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33400" y="157737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a\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xkm£n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nIcWw</a:t>
            </a:r>
            <a:endParaRPr lang="en-US" sz="45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6" name="Content Placeholder 3" descr="9b782d701ff04e102efcba30a933ec2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2466722"/>
            <a:ext cx="5638800" cy="439127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" name="Picture 2" descr="C:\Documents and Settings\john\Desktop\class 3 bit\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381000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430649"/>
            <a:ext cx="8077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Hcphs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\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klmbn¡p¶Xv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AhsâbpÅnse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66"/>
                </a:solidFill>
                <a:latin typeface="ML-Aathira" pitchFamily="82" charset="0"/>
              </a:rPr>
              <a:t>ssZhnIiànbmWv</a:t>
            </a: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 descr="D:\web photo\class 7\506 May 7 Jesus Knocking.jpg"/>
          <p:cNvPicPr>
            <a:picLocks noChangeAspect="1" noChangeArrowheads="1"/>
          </p:cNvPicPr>
          <p:nvPr/>
        </p:nvPicPr>
        <p:blipFill>
          <a:blip r:embed="rId2"/>
          <a:srcRect l="1529" t="3846" r="2558" b="3846"/>
          <a:stretch>
            <a:fillRect/>
          </a:stretch>
        </p:blipFill>
        <p:spPr bwMode="auto">
          <a:xfrm>
            <a:off x="1371600" y="2743200"/>
            <a:ext cx="6324600" cy="411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2078498" y="1905000"/>
            <a:ext cx="5008102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pjy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nse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\·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bpw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Xn·bpw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hnip² {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KÙ¯nÂ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km£nbpw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hnizmkhpw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km£nbpsS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oIcWw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InkvXob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oIcWw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31242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tNmZ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\§Ä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pkcn¨v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{]hÀ¯n¡m³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Hcphs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t{]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cn¸n¡p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iIvXamb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B´cnI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Alzm\amWv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kzoIcn¡m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Xn·sb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]£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nIm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\s½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Blzm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sN¿p¶p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" name="Picture 3" descr="conscienc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886200"/>
            <a:ext cx="4664825" cy="2971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4038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pjy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nse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\·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bpw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Xn·bpw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a\pjy³ 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ln¡p¶p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\· sN¿m³ B{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Kln¡p¶p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\·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 `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mh§fmb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kXyw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oXn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XymKw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kvt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XpS§nb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aqey§Ä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kz´am¡m³ Ah³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CjvSs¸Sp¶p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Ch {]mhÀ¯nIam¡m\pÅ kzmX{´yhpw Ah\p­vv. Cu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kzmX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{´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y¯nÂ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a\pjy³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FSp¡p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Xocpam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\¯n\v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km£nbpsS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Xocpam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4" name="Picture 3" descr="conscienc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4356510"/>
            <a:ext cx="4724400" cy="250149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533400"/>
            <a:ext cx="7924800" cy="396240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km£n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hnip² {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KÙ¯nÂ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gb\nba¯nÂ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km£nsb¶mÂ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lrZbsa¶mWv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AÀXvYw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\· sN¿m³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tNmZ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ÂIp¶Xv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lrZbamWv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pXnb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nba¯nÂ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]utemkv {iolm a\:km£nsb¡pdn¨v hniZambn ]Tn¸n¡p¶p­v. CutimbpsS IÂ]\IÄ kzoIcn¨n«nÃm¯hÀ¡v a\:km£nbpsS kzcw A\pkcn¨v {]hÀ¯n¡m³ ISabps­¶v At±lw ]dbp¶p.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3314" name="Picture 2" descr="https://encrypted-tbn3.gstatic.com/images?q=tbn:ANd9GcTK8_d7d4WFTbXMNTO5Affyd0d51fAqjCwgEFfjPxAdblpp_6Q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9663" y="4343400"/>
            <a:ext cx="3176337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25908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a\: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km£nbpw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hnizmkhpw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Clr>
                <a:srgbClr val="002060"/>
              </a:buClr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hnizmkkXy§Ä¡\pkcn¨v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Hmtcm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hnizmknbpw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s¸Sp¯Ww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InkvXob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hnizmk¯n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\v A\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pkrXamb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[mÀ½nIkzcs¯bmWv 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InkvXob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a\: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km£nsb¶p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dbp¶Xv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12290" name="Picture 2" descr="http://dingo.care2.com/pictures/greenliving/1011/1010815.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22251" y="3429000"/>
            <a:ext cx="4888149" cy="3429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2562</TotalTime>
  <Words>356</Words>
  <Application>Microsoft Office PowerPoint</Application>
  <PresentationFormat>On-screen Show (4:3)</PresentationFormat>
  <Paragraphs>82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20</vt:i4>
      </vt:variant>
    </vt:vector>
  </HeadingPairs>
  <TitlesOfParts>
    <vt:vector size="36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307</cp:revision>
  <dcterms:created xsi:type="dcterms:W3CDTF">2013-05-21T03:50:53Z</dcterms:created>
  <dcterms:modified xsi:type="dcterms:W3CDTF">2013-10-09T06:50:47Z</dcterms:modified>
</cp:coreProperties>
</file>